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8" r:id="rId4"/>
    <p:sldId id="257" r:id="rId5"/>
    <p:sldId id="276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82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83A1-36D9-493C-9C4D-7BC13F5C04FB}" type="datetimeFigureOut">
              <a:rPr lang="tr-TR" smtClean="0"/>
              <a:t>19.12.2019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B697-707B-43C1-90B3-BD14E8820E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1458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83A1-36D9-493C-9C4D-7BC13F5C04FB}" type="datetimeFigureOut">
              <a:rPr lang="tr-TR" smtClean="0"/>
              <a:t>19.12.2019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B697-707B-43C1-90B3-BD14E8820E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9085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83A1-36D9-493C-9C4D-7BC13F5C04FB}" type="datetimeFigureOut">
              <a:rPr lang="tr-TR" smtClean="0"/>
              <a:t>19.12.2019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B697-707B-43C1-90B3-BD14E8820E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541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83A1-36D9-493C-9C4D-7BC13F5C04FB}" type="datetimeFigureOut">
              <a:rPr lang="tr-TR" smtClean="0"/>
              <a:t>19.12.2019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B697-707B-43C1-90B3-BD14E8820E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5957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83A1-36D9-493C-9C4D-7BC13F5C04FB}" type="datetimeFigureOut">
              <a:rPr lang="tr-TR" smtClean="0"/>
              <a:t>19.12.2019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B697-707B-43C1-90B3-BD14E8820E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32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83A1-36D9-493C-9C4D-7BC13F5C04FB}" type="datetimeFigureOut">
              <a:rPr lang="tr-TR" smtClean="0"/>
              <a:t>19.12.2019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B697-707B-43C1-90B3-BD14E8820E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9661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83A1-36D9-493C-9C4D-7BC13F5C04FB}" type="datetimeFigureOut">
              <a:rPr lang="tr-TR" smtClean="0"/>
              <a:t>19.12.2019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B697-707B-43C1-90B3-BD14E8820E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2541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83A1-36D9-493C-9C4D-7BC13F5C04FB}" type="datetimeFigureOut">
              <a:rPr lang="tr-TR" smtClean="0"/>
              <a:t>19.12.2019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B697-707B-43C1-90B3-BD14E8820E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2422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83A1-36D9-493C-9C4D-7BC13F5C04FB}" type="datetimeFigureOut">
              <a:rPr lang="tr-TR" smtClean="0"/>
              <a:t>19.12.2019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B697-707B-43C1-90B3-BD14E8820E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3033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83A1-36D9-493C-9C4D-7BC13F5C04FB}" type="datetimeFigureOut">
              <a:rPr lang="tr-TR" smtClean="0"/>
              <a:t>19.12.2019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B697-707B-43C1-90B3-BD14E8820E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6341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83A1-36D9-493C-9C4D-7BC13F5C04FB}" type="datetimeFigureOut">
              <a:rPr lang="tr-TR" smtClean="0"/>
              <a:t>19.12.2019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B697-707B-43C1-90B3-BD14E8820E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0768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D83A1-36D9-493C-9C4D-7BC13F5C04FB}" type="datetimeFigureOut">
              <a:rPr lang="tr-TR" smtClean="0"/>
              <a:t>19.12.2019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DB697-707B-43C1-90B3-BD14E8820E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0378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ydin.meb.gov.tr/eistatistik/Login" TargetMode="External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ctrTitle"/>
          </p:nvPr>
        </p:nvSpPr>
        <p:spPr>
          <a:xfrm>
            <a:off x="2109247" y="759121"/>
            <a:ext cx="8414974" cy="3200400"/>
          </a:xfrm>
        </p:spPr>
        <p:txBody>
          <a:bodyPr>
            <a:normAutofit fontScale="90000"/>
          </a:bodyPr>
          <a:lstStyle/>
          <a:p>
            <a:pPr algn="ctr"/>
            <a:br>
              <a:rPr b="1"/>
            </a:br>
            <a:br>
              <a:rPr b="1"/>
            </a:br>
            <a:br>
              <a:rPr b="1"/>
            </a:br>
            <a:r>
              <a:rPr b="1"/>
              <a:t>T.C.</a:t>
            </a:r>
            <a:br>
              <a:rPr b="1"/>
            </a:br>
            <a:r>
              <a:rPr b="1"/>
              <a:t>AYDIN İL MİLLİ EĞİTİM MÜDÜRLÜĞÜ</a:t>
            </a:r>
            <a:br>
              <a:rPr b="1"/>
            </a:br>
            <a:endParaRPr b="1"/>
          </a:p>
        </p:txBody>
      </p:sp>
      <p:sp>
        <p:nvSpPr>
          <p:cNvPr id="5" name="Alt Başlık 2"/>
          <p:cNvSpPr>
            <a:spLocks noGrp="1"/>
          </p:cNvSpPr>
          <p:nvPr>
            <p:ph type="subTitle" idx="1"/>
          </p:nvPr>
        </p:nvSpPr>
        <p:spPr>
          <a:xfrm>
            <a:off x="4894933" y="5221216"/>
            <a:ext cx="6987647" cy="1388538"/>
          </a:xfrm>
        </p:spPr>
        <p:txBody>
          <a:bodyPr>
            <a:normAutofit/>
          </a:bodyPr>
          <a:lstStyle/>
          <a:p>
            <a:r>
              <a:rPr sz="4400"/>
              <a:t>Ortak Sınav İşlemleri Sınav Ekranı Sunusu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76" y="455037"/>
            <a:ext cx="1459989" cy="153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88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>
            <a:spLocks noGrp="1"/>
          </p:cNvSpPr>
          <p:nvPr>
            <p:ph idx="1"/>
          </p:nvPr>
        </p:nvSpPr>
        <p:spPr>
          <a:xfrm>
            <a:off x="362168" y="473259"/>
            <a:ext cx="9454934" cy="787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t>«Ölçme Değerlendirme Şubesi Ortak Sınav İşlemleri» ana ekranı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t="9753" b="53456"/>
          <a:stretch/>
        </p:blipFill>
        <p:spPr>
          <a:xfrm>
            <a:off x="114300" y="1552998"/>
            <a:ext cx="11905603" cy="2463798"/>
          </a:xfrm>
          <a:prstGeom prst="rect">
            <a:avLst/>
          </a:prstGeom>
        </p:spPr>
      </p:pic>
      <p:sp>
        <p:nvSpPr>
          <p:cNvPr id="8" name="Sağ Ok 7"/>
          <p:cNvSpPr/>
          <p:nvPr/>
        </p:nvSpPr>
        <p:spPr>
          <a:xfrm rot="13642709">
            <a:off x="622957" y="3758644"/>
            <a:ext cx="1181216" cy="41468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1917706" y="4308895"/>
            <a:ext cx="9778998" cy="1387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t>Herhangi bir mazereti nedeniyle sınava katılamayan öğrenciler için Mazeret Sınavı işlemleri, «Sınav İşlemleri» menüsü altındaki «Mazeret Sınavı» sekmesinden ulaşabilir. </a:t>
            </a:r>
          </a:p>
        </p:txBody>
      </p:sp>
    </p:spTree>
    <p:extLst>
      <p:ext uri="{BB962C8B-B14F-4D97-AF65-F5344CB8AC3E}">
        <p14:creationId xmlns:p14="http://schemas.microsoft.com/office/powerpoint/2010/main" val="1627854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781" y="1000125"/>
            <a:ext cx="9239254" cy="3714750"/>
          </a:xfrm>
          <a:prstGeom prst="rect">
            <a:avLst/>
          </a:prstGeom>
        </p:spPr>
      </p:pic>
      <p:sp>
        <p:nvSpPr>
          <p:cNvPr id="6" name="İçerik Yer Tutucusu 2"/>
          <p:cNvSpPr txBox="1">
            <a:spLocks/>
          </p:cNvSpPr>
          <p:nvPr/>
        </p:nvSpPr>
        <p:spPr>
          <a:xfrm>
            <a:off x="1374781" y="189379"/>
            <a:ext cx="5824597" cy="561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t>«Mazeret Sınavı» ekranı</a:t>
            </a:r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677805" y="5421701"/>
            <a:ext cx="11158593" cy="7631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t>Kurum kodu ve şifrenizle sisteme girildiği için İlçe Adı ve Kurum Adı yazılı gelecektir. </a:t>
            </a:r>
          </a:p>
        </p:txBody>
      </p:sp>
    </p:spTree>
    <p:extLst>
      <p:ext uri="{BB962C8B-B14F-4D97-AF65-F5344CB8AC3E}">
        <p14:creationId xmlns:p14="http://schemas.microsoft.com/office/powerpoint/2010/main" val="3349232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95" y="812196"/>
            <a:ext cx="7829550" cy="5238754"/>
          </a:xfrm>
          <a:prstGeom prst="rect">
            <a:avLst/>
          </a:prstGeom>
        </p:spPr>
      </p:pic>
      <p:sp>
        <p:nvSpPr>
          <p:cNvPr id="6" name="İçerik Yer Tutucusu 2"/>
          <p:cNvSpPr txBox="1">
            <a:spLocks/>
          </p:cNvSpPr>
          <p:nvPr/>
        </p:nvSpPr>
        <p:spPr>
          <a:xfrm>
            <a:off x="8160436" y="4513050"/>
            <a:ext cx="3714066" cy="153790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t>İlgili sınav seçildiğinde okulunuza ait öğrenciler listelenecektir. Mazeret sınavına katılacak öğrenciler tıklanarak seçilebilir.</a:t>
            </a: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1374781" y="142009"/>
            <a:ext cx="5824597" cy="561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t>«Mazeret Sınavı» ekranı</a:t>
            </a:r>
          </a:p>
        </p:txBody>
      </p:sp>
      <p:sp>
        <p:nvSpPr>
          <p:cNvPr id="8" name="Sağ Ok 7"/>
          <p:cNvSpPr/>
          <p:nvPr/>
        </p:nvSpPr>
        <p:spPr>
          <a:xfrm rot="12105241">
            <a:off x="6944436" y="4546048"/>
            <a:ext cx="1181216" cy="41468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393855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2079528" y="1479425"/>
            <a:ext cx="7202490" cy="1752604"/>
          </a:xfrm>
        </p:spPr>
        <p:txBody>
          <a:bodyPr>
            <a:normAutofit fontScale="90000"/>
          </a:bodyPr>
          <a:lstStyle/>
          <a:p>
            <a:r>
              <a:t>Kurum Sunusu.</a:t>
            </a:r>
            <a:br>
              <a:rPr/>
            </a:br>
            <a:r>
              <a:t>											17.12.2019</a:t>
            </a:r>
          </a:p>
        </p:txBody>
      </p:sp>
    </p:spTree>
    <p:extLst>
      <p:ext uri="{BB962C8B-B14F-4D97-AF65-F5344CB8AC3E}">
        <p14:creationId xmlns:p14="http://schemas.microsoft.com/office/powerpoint/2010/main" val="4224389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>
            <a:spLocks noGrp="1"/>
          </p:cNvSpPr>
          <p:nvPr>
            <p:ph idx="1"/>
          </p:nvPr>
        </p:nvSpPr>
        <p:spPr>
          <a:xfrm>
            <a:off x="6763442" y="2336801"/>
            <a:ext cx="4386234" cy="2184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3600"/>
              <a:t>Size tanımlanan kullanıcı adı ve şifrenizi girerek sisteme giriş yapınız.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36656" t="29500" r="37656" b="23667"/>
          <a:stretch/>
        </p:blipFill>
        <p:spPr>
          <a:xfrm>
            <a:off x="578532" y="1524479"/>
            <a:ext cx="4533895" cy="4649730"/>
          </a:xfrm>
          <a:prstGeom prst="rect">
            <a:avLst/>
          </a:prstGeom>
        </p:spPr>
      </p:pic>
      <p:sp>
        <p:nvSpPr>
          <p:cNvPr id="7" name="İçerik Yer Tutucusu 2"/>
          <p:cNvSpPr txBox="1">
            <a:spLocks/>
          </p:cNvSpPr>
          <p:nvPr/>
        </p:nvSpPr>
        <p:spPr>
          <a:xfrm>
            <a:off x="578532" y="596893"/>
            <a:ext cx="6698563" cy="660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sz="3000">
                <a:solidFill>
                  <a:srgbClr val="FF0000"/>
                </a:solidFill>
                <a:hlinkClick r:id="rId3"/>
              </a:rPr>
              <a:t>http://aydin.meb.gov.tr/eistatistik/Login</a:t>
            </a:r>
          </a:p>
        </p:txBody>
      </p:sp>
    </p:spTree>
    <p:extLst>
      <p:ext uri="{BB962C8B-B14F-4D97-AF65-F5344CB8AC3E}">
        <p14:creationId xmlns:p14="http://schemas.microsoft.com/office/powerpoint/2010/main" val="1442932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2"/>
          <p:cNvSpPr>
            <a:spLocks noGrp="1"/>
          </p:cNvSpPr>
          <p:nvPr>
            <p:ph idx="1"/>
          </p:nvPr>
        </p:nvSpPr>
        <p:spPr>
          <a:xfrm>
            <a:off x="7950198" y="1593656"/>
            <a:ext cx="3735232" cy="1387422"/>
          </a:xfrm>
        </p:spPr>
        <p:txBody>
          <a:bodyPr/>
          <a:lstStyle/>
          <a:p>
            <a:pPr marL="0" indent="0">
              <a:buNone/>
            </a:pPr>
            <a:r>
              <a:t>Kullanıcı adı ve şifreniz ile giriş yaptıktan sonra ana ekran sizi karşılar.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28333" t="24074" r="27570" b="13703"/>
          <a:stretch/>
        </p:blipFill>
        <p:spPr>
          <a:xfrm>
            <a:off x="622301" y="685800"/>
            <a:ext cx="6464298" cy="5130719"/>
          </a:xfrm>
          <a:prstGeom prst="rect">
            <a:avLst/>
          </a:prstGeom>
        </p:spPr>
      </p:pic>
      <p:sp>
        <p:nvSpPr>
          <p:cNvPr id="7" name="Sağ Ok 6"/>
          <p:cNvSpPr/>
          <p:nvPr/>
        </p:nvSpPr>
        <p:spPr>
          <a:xfrm rot="11785652">
            <a:off x="6754750" y="3497744"/>
            <a:ext cx="1160496" cy="4146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7950198" y="3554880"/>
            <a:ext cx="3735232" cy="13874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t>«Ölçme Değerlendirme Şubesi Ortak Sınav İşlemleri» sekmesine tıklayınız. </a:t>
            </a:r>
          </a:p>
        </p:txBody>
      </p:sp>
    </p:spTree>
    <p:extLst>
      <p:ext uri="{BB962C8B-B14F-4D97-AF65-F5344CB8AC3E}">
        <p14:creationId xmlns:p14="http://schemas.microsoft.com/office/powerpoint/2010/main" val="3143963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>
            <a:spLocks noGrp="1"/>
          </p:cNvSpPr>
          <p:nvPr>
            <p:ph idx="1"/>
          </p:nvPr>
        </p:nvSpPr>
        <p:spPr>
          <a:xfrm>
            <a:off x="362168" y="473259"/>
            <a:ext cx="11181280" cy="787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t>«Ölçme Değerlendirme Şubesi Ortak Sınav İşlemleri» ana ekranı sizi karşılar.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t="9753" b="53456"/>
          <a:stretch/>
        </p:blipFill>
        <p:spPr>
          <a:xfrm>
            <a:off x="114300" y="1552998"/>
            <a:ext cx="11905603" cy="2463798"/>
          </a:xfrm>
          <a:prstGeom prst="rect">
            <a:avLst/>
          </a:prstGeom>
        </p:spPr>
      </p:pic>
      <p:sp>
        <p:nvSpPr>
          <p:cNvPr id="8" name="Sağ Ok 7"/>
          <p:cNvSpPr/>
          <p:nvPr/>
        </p:nvSpPr>
        <p:spPr>
          <a:xfrm rot="14212456">
            <a:off x="441293" y="3440901"/>
            <a:ext cx="2007435" cy="41468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2217562" y="4308895"/>
            <a:ext cx="9479128" cy="1387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t>«Sınav İşlemleri» menüsü altındaki «Kitapçık İndir» sekmesine tıklayınız. </a:t>
            </a:r>
          </a:p>
        </p:txBody>
      </p:sp>
    </p:spTree>
    <p:extLst>
      <p:ext uri="{BB962C8B-B14F-4D97-AF65-F5344CB8AC3E}">
        <p14:creationId xmlns:p14="http://schemas.microsoft.com/office/powerpoint/2010/main" val="2639762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t="10247" r="41389" b="45185"/>
          <a:stretch/>
        </p:blipFill>
        <p:spPr>
          <a:xfrm>
            <a:off x="520698" y="1079501"/>
            <a:ext cx="8729439" cy="3733795"/>
          </a:xfrm>
          <a:prstGeom prst="rect">
            <a:avLst/>
          </a:prstGeom>
        </p:spPr>
      </p:pic>
      <p:sp>
        <p:nvSpPr>
          <p:cNvPr id="8" name="Sağ Ok 7"/>
          <p:cNvSpPr/>
          <p:nvPr/>
        </p:nvSpPr>
        <p:spPr>
          <a:xfrm rot="13288036">
            <a:off x="7990465" y="4751026"/>
            <a:ext cx="1160496" cy="41468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740424" y="5522258"/>
            <a:ext cx="3361678" cy="561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t>Yapılacak sınavın adı </a:t>
            </a:r>
          </a:p>
        </p:txBody>
      </p:sp>
      <p:sp>
        <p:nvSpPr>
          <p:cNvPr id="10" name="Sağ Ok 9"/>
          <p:cNvSpPr/>
          <p:nvPr/>
        </p:nvSpPr>
        <p:spPr>
          <a:xfrm rot="18954506">
            <a:off x="2339410" y="4832942"/>
            <a:ext cx="1160496" cy="41468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İçerik Yer Tutucusu 2"/>
          <p:cNvSpPr txBox="1">
            <a:spLocks/>
          </p:cNvSpPr>
          <p:nvPr/>
        </p:nvSpPr>
        <p:spPr>
          <a:xfrm>
            <a:off x="6889881" y="5522258"/>
            <a:ext cx="5187827" cy="115794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t>Sınav Kitapçığı yüklendiğinde aktif hale gelecektir. Tıklandığında «pdf» formatında sınav kitapçığı bilgisayarınıza inecektir. Çoğaltma işlemi yapılabilecektir.</a:t>
            </a:r>
          </a:p>
        </p:txBody>
      </p:sp>
      <p:sp>
        <p:nvSpPr>
          <p:cNvPr id="12" name="İçerik Yer Tutucusu 2"/>
          <p:cNvSpPr txBox="1">
            <a:spLocks/>
          </p:cNvSpPr>
          <p:nvPr/>
        </p:nvSpPr>
        <p:spPr>
          <a:xfrm>
            <a:off x="677805" y="163971"/>
            <a:ext cx="7450205" cy="561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t>Uygulanacak sınav ile ilgili «Kitapçık Bilgi Ekranı»</a:t>
            </a:r>
          </a:p>
        </p:txBody>
      </p:sp>
    </p:spTree>
    <p:extLst>
      <p:ext uri="{BB962C8B-B14F-4D97-AF65-F5344CB8AC3E}">
        <p14:creationId xmlns:p14="http://schemas.microsoft.com/office/powerpoint/2010/main" val="3271311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>
            <a:spLocks noGrp="1"/>
          </p:cNvSpPr>
          <p:nvPr>
            <p:ph idx="1"/>
          </p:nvPr>
        </p:nvSpPr>
        <p:spPr>
          <a:xfrm>
            <a:off x="362168" y="473259"/>
            <a:ext cx="9454934" cy="787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t>«Ölçme Değerlendirme Şubesi Ortak Sınav İşlemleri» ana ekranı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t="9753" b="53456"/>
          <a:stretch/>
        </p:blipFill>
        <p:spPr>
          <a:xfrm>
            <a:off x="114300" y="1552998"/>
            <a:ext cx="11905603" cy="2463798"/>
          </a:xfrm>
          <a:prstGeom prst="rect">
            <a:avLst/>
          </a:prstGeom>
        </p:spPr>
      </p:pic>
      <p:sp>
        <p:nvSpPr>
          <p:cNvPr id="8" name="Sağ Ok 7"/>
          <p:cNvSpPr/>
          <p:nvPr/>
        </p:nvSpPr>
        <p:spPr>
          <a:xfrm rot="14212456">
            <a:off x="734676" y="3599780"/>
            <a:ext cx="1628007" cy="41468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2217562" y="4308895"/>
            <a:ext cx="9479128" cy="1387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t>Uygulama süreci boyunca kullanacağınız tutanaklara «Sınav İşlemleri» menüsü altındaki «Tutanak Oluşturma» sekmesinden ulaşabilirsiniz. </a:t>
            </a:r>
          </a:p>
        </p:txBody>
      </p:sp>
    </p:spTree>
    <p:extLst>
      <p:ext uri="{BB962C8B-B14F-4D97-AF65-F5344CB8AC3E}">
        <p14:creationId xmlns:p14="http://schemas.microsoft.com/office/powerpoint/2010/main" val="467612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İçerik Yer Tutucusu 2"/>
          <p:cNvSpPr txBox="1">
            <a:spLocks/>
          </p:cNvSpPr>
          <p:nvPr/>
        </p:nvSpPr>
        <p:spPr>
          <a:xfrm>
            <a:off x="677805" y="163971"/>
            <a:ext cx="8605902" cy="561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t>Uygulanacak sınav ile ilgili «Tutanak Oluşturma Ekranı»</a:t>
            </a:r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2775877" y="6018609"/>
            <a:ext cx="7243441" cy="56104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t>Tutanaklarınızda yer alacak Okul Komisyon Üyelerinin isimlerini buradan girebilir veya güncelleyebilirsiniz. </a:t>
            </a: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1" y="803490"/>
            <a:ext cx="9563095" cy="4943475"/>
          </a:xfrm>
          <a:prstGeom prst="rect">
            <a:avLst/>
          </a:prstGeom>
        </p:spPr>
      </p:pic>
      <p:sp>
        <p:nvSpPr>
          <p:cNvPr id="14" name="Sağ Ok 13"/>
          <p:cNvSpPr/>
          <p:nvPr/>
        </p:nvSpPr>
        <p:spPr>
          <a:xfrm rot="18954506">
            <a:off x="1933068" y="5823314"/>
            <a:ext cx="1112276" cy="41468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ağ Ok 14"/>
          <p:cNvSpPr/>
          <p:nvPr/>
        </p:nvSpPr>
        <p:spPr>
          <a:xfrm rot="11603800">
            <a:off x="6314558" y="3296017"/>
            <a:ext cx="1112276" cy="41468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İçerik Yer Tutucusu 2"/>
          <p:cNvSpPr txBox="1">
            <a:spLocks/>
          </p:cNvSpPr>
          <p:nvPr/>
        </p:nvSpPr>
        <p:spPr>
          <a:xfrm>
            <a:off x="6870696" y="3872610"/>
            <a:ext cx="4997318" cy="7421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t>İstenilen tutanak tıklanarak bilgisayara indirebilir. </a:t>
            </a:r>
          </a:p>
        </p:txBody>
      </p:sp>
    </p:spTree>
    <p:extLst>
      <p:ext uri="{BB962C8B-B14F-4D97-AF65-F5344CB8AC3E}">
        <p14:creationId xmlns:p14="http://schemas.microsoft.com/office/powerpoint/2010/main" val="121000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>
            <a:spLocks noGrp="1"/>
          </p:cNvSpPr>
          <p:nvPr>
            <p:ph idx="1"/>
          </p:nvPr>
        </p:nvSpPr>
        <p:spPr>
          <a:xfrm>
            <a:off x="362168" y="473259"/>
            <a:ext cx="9454934" cy="787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t>«Ölçme Değerlendirme Şubesi Ortak Sınav İşlemleri» ana ekranı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t="9753" b="53456"/>
          <a:stretch/>
        </p:blipFill>
        <p:spPr>
          <a:xfrm>
            <a:off x="114300" y="1552998"/>
            <a:ext cx="11905603" cy="2463798"/>
          </a:xfrm>
          <a:prstGeom prst="rect">
            <a:avLst/>
          </a:prstGeom>
        </p:spPr>
      </p:pic>
      <p:sp>
        <p:nvSpPr>
          <p:cNvPr id="8" name="Sağ Ok 7"/>
          <p:cNvSpPr/>
          <p:nvPr/>
        </p:nvSpPr>
        <p:spPr>
          <a:xfrm rot="14212456">
            <a:off x="451674" y="3665553"/>
            <a:ext cx="1501275" cy="41468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1917706" y="4308895"/>
            <a:ext cx="9778998" cy="1387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t>Uygulama sonrası sınav ile ilgili raporlara «Sınav İşlemleri» menüsü altındaki «Raporlar» sekmesinden ulaşabilirsiniz. </a:t>
            </a:r>
          </a:p>
        </p:txBody>
      </p:sp>
    </p:spTree>
    <p:extLst>
      <p:ext uri="{BB962C8B-B14F-4D97-AF65-F5344CB8AC3E}">
        <p14:creationId xmlns:p14="http://schemas.microsoft.com/office/powerpoint/2010/main" val="356044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05" y="869946"/>
            <a:ext cx="9648820" cy="4381504"/>
          </a:xfrm>
          <a:prstGeom prst="rect">
            <a:avLst/>
          </a:prstGeom>
        </p:spPr>
      </p:pic>
      <p:sp>
        <p:nvSpPr>
          <p:cNvPr id="6" name="İçerik Yer Tutucusu 2"/>
          <p:cNvSpPr txBox="1">
            <a:spLocks/>
          </p:cNvSpPr>
          <p:nvPr/>
        </p:nvSpPr>
        <p:spPr>
          <a:xfrm>
            <a:off x="677805" y="163971"/>
            <a:ext cx="8605902" cy="561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t>Uygulanan sınav ile ilgili «Raporlar Ekranı»</a:t>
            </a: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677805" y="5650301"/>
            <a:ext cx="11158593" cy="7631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t>Kurum kodu ve şifrenizle sisteme girildiği için İlçe Adı ve Kurum Adı yazılı gelecektir. Sınav türü ve rapor türü seçilerek altta verilen Sonuç karnelerine ulaşabilirsiniz. </a:t>
            </a:r>
          </a:p>
        </p:txBody>
      </p:sp>
    </p:spTree>
    <p:extLst>
      <p:ext uri="{BB962C8B-B14F-4D97-AF65-F5344CB8AC3E}">
        <p14:creationId xmlns:p14="http://schemas.microsoft.com/office/powerpoint/2010/main" val="702077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299</Words>
  <Application>Microsoft Office PowerPoint</Application>
  <PresentationFormat>Geniş ekran</PresentationFormat>
  <Paragraphs>27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Office Teması</vt:lpstr>
      <vt:lpstr>   T.C. AYDIN İL MİLLİ EĞİTİM MÜDÜRLÜĞÜ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Kurum Sunusu.            17.12.2019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T.C. AYDIN İL MİLLİ EĞİTİM MÜDÜRLÜĞÜ </dc:title>
  <dc:creator>Windows Kullanıcısı</dc:creator>
  <cp:lastModifiedBy>Windows Kullanıcısı</cp:lastModifiedBy>
  <cp:revision>22</cp:revision>
  <dcterms:created xsi:type="dcterms:W3CDTF">2019-06-24T06:09:08Z</dcterms:created>
  <dcterms:modified xsi:type="dcterms:W3CDTF">2019-12-19T07:12:59Z</dcterms:modified>
</cp:coreProperties>
</file>